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6" r:id="rId5"/>
    <p:sldId id="26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278A2-7DE4-4817-98C8-665E34FB87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7FDF38-7EA0-485F-BD31-AE2850C4C6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648D51-E322-4D61-B1C4-ADC280E17409}"/>
              </a:ext>
            </a:extLst>
          </p:cNvPr>
          <p:cNvSpPr>
            <a:spLocks noGrp="1"/>
          </p:cNvSpPr>
          <p:nvPr>
            <p:ph type="dt" sz="half" idx="10"/>
          </p:nvPr>
        </p:nvSpPr>
        <p:spPr/>
        <p:txBody>
          <a:bodyPr/>
          <a:lstStyle/>
          <a:p>
            <a:fld id="{FA3D9769-F822-4C07-AD95-5113143375A9}" type="datetimeFigureOut">
              <a:rPr lang="en-US" smtClean="0"/>
              <a:t>8/3/2022</a:t>
            </a:fld>
            <a:endParaRPr lang="en-US"/>
          </a:p>
        </p:txBody>
      </p:sp>
      <p:sp>
        <p:nvSpPr>
          <p:cNvPr id="5" name="Footer Placeholder 4">
            <a:extLst>
              <a:ext uri="{FF2B5EF4-FFF2-40B4-BE49-F238E27FC236}">
                <a16:creationId xmlns:a16="http://schemas.microsoft.com/office/drawing/2014/main" id="{73D1D6D2-CD52-4380-B2E9-ED39913D62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878A6A-B28F-42E4-AA9D-E991B23854B0}"/>
              </a:ext>
            </a:extLst>
          </p:cNvPr>
          <p:cNvSpPr>
            <a:spLocks noGrp="1"/>
          </p:cNvSpPr>
          <p:nvPr>
            <p:ph type="sldNum" sz="quarter" idx="12"/>
          </p:nvPr>
        </p:nvSpPr>
        <p:spPr/>
        <p:txBody>
          <a:bodyPr/>
          <a:lstStyle/>
          <a:p>
            <a:fld id="{C66E0579-1D62-4770-AD67-D34D61B0EE12}" type="slidenum">
              <a:rPr lang="en-US" smtClean="0"/>
              <a:t>‹#›</a:t>
            </a:fld>
            <a:endParaRPr lang="en-US"/>
          </a:p>
        </p:txBody>
      </p:sp>
    </p:spTree>
    <p:extLst>
      <p:ext uri="{BB962C8B-B14F-4D97-AF65-F5344CB8AC3E}">
        <p14:creationId xmlns:p14="http://schemas.microsoft.com/office/powerpoint/2010/main" val="3288780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7C7AC-E5B0-4E23-AAD2-B9CA42E63E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BC8712-5F2C-4F72-BC2E-F8B7634383A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E28755-5613-44D5-849A-F98F16143EB1}"/>
              </a:ext>
            </a:extLst>
          </p:cNvPr>
          <p:cNvSpPr>
            <a:spLocks noGrp="1"/>
          </p:cNvSpPr>
          <p:nvPr>
            <p:ph type="dt" sz="half" idx="10"/>
          </p:nvPr>
        </p:nvSpPr>
        <p:spPr/>
        <p:txBody>
          <a:bodyPr/>
          <a:lstStyle/>
          <a:p>
            <a:fld id="{FA3D9769-F822-4C07-AD95-5113143375A9}" type="datetimeFigureOut">
              <a:rPr lang="en-US" smtClean="0"/>
              <a:t>8/3/2022</a:t>
            </a:fld>
            <a:endParaRPr lang="en-US"/>
          </a:p>
        </p:txBody>
      </p:sp>
      <p:sp>
        <p:nvSpPr>
          <p:cNvPr id="5" name="Footer Placeholder 4">
            <a:extLst>
              <a:ext uri="{FF2B5EF4-FFF2-40B4-BE49-F238E27FC236}">
                <a16:creationId xmlns:a16="http://schemas.microsoft.com/office/drawing/2014/main" id="{429D07D3-7CA4-4730-AC29-66CD3176B9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437038-4F6D-4F54-A38A-3A4446A59D01}"/>
              </a:ext>
            </a:extLst>
          </p:cNvPr>
          <p:cNvSpPr>
            <a:spLocks noGrp="1"/>
          </p:cNvSpPr>
          <p:nvPr>
            <p:ph type="sldNum" sz="quarter" idx="12"/>
          </p:nvPr>
        </p:nvSpPr>
        <p:spPr/>
        <p:txBody>
          <a:bodyPr/>
          <a:lstStyle/>
          <a:p>
            <a:fld id="{C66E0579-1D62-4770-AD67-D34D61B0EE12}" type="slidenum">
              <a:rPr lang="en-US" smtClean="0"/>
              <a:t>‹#›</a:t>
            </a:fld>
            <a:endParaRPr lang="en-US"/>
          </a:p>
        </p:txBody>
      </p:sp>
    </p:spTree>
    <p:extLst>
      <p:ext uri="{BB962C8B-B14F-4D97-AF65-F5344CB8AC3E}">
        <p14:creationId xmlns:p14="http://schemas.microsoft.com/office/powerpoint/2010/main" val="2139924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D56CB-1B6E-4927-A4C8-AAE3ABE487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D824657-0E5C-40A9-AA45-AC52404C31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48B1C8F-FBC0-402D-A6E5-9DD52EBFD77E}"/>
              </a:ext>
            </a:extLst>
          </p:cNvPr>
          <p:cNvSpPr>
            <a:spLocks noGrp="1"/>
          </p:cNvSpPr>
          <p:nvPr>
            <p:ph type="dt" sz="half" idx="10"/>
          </p:nvPr>
        </p:nvSpPr>
        <p:spPr/>
        <p:txBody>
          <a:bodyPr/>
          <a:lstStyle/>
          <a:p>
            <a:fld id="{FA3D9769-F822-4C07-AD95-5113143375A9}" type="datetimeFigureOut">
              <a:rPr lang="en-US" smtClean="0"/>
              <a:t>8/3/2022</a:t>
            </a:fld>
            <a:endParaRPr lang="en-US"/>
          </a:p>
        </p:txBody>
      </p:sp>
      <p:sp>
        <p:nvSpPr>
          <p:cNvPr id="5" name="Footer Placeholder 4">
            <a:extLst>
              <a:ext uri="{FF2B5EF4-FFF2-40B4-BE49-F238E27FC236}">
                <a16:creationId xmlns:a16="http://schemas.microsoft.com/office/drawing/2014/main" id="{D8B091CE-94A4-47FA-9F35-A4CF6AA5DB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B3D085-DEE5-44CF-B2F0-64374FD5E1D6}"/>
              </a:ext>
            </a:extLst>
          </p:cNvPr>
          <p:cNvSpPr>
            <a:spLocks noGrp="1"/>
          </p:cNvSpPr>
          <p:nvPr>
            <p:ph type="sldNum" sz="quarter" idx="12"/>
          </p:nvPr>
        </p:nvSpPr>
        <p:spPr/>
        <p:txBody>
          <a:bodyPr/>
          <a:lstStyle/>
          <a:p>
            <a:fld id="{C66E0579-1D62-4770-AD67-D34D61B0EE12}" type="slidenum">
              <a:rPr lang="en-US" smtClean="0"/>
              <a:t>‹#›</a:t>
            </a:fld>
            <a:endParaRPr lang="en-US"/>
          </a:p>
        </p:txBody>
      </p:sp>
    </p:spTree>
    <p:extLst>
      <p:ext uri="{BB962C8B-B14F-4D97-AF65-F5344CB8AC3E}">
        <p14:creationId xmlns:p14="http://schemas.microsoft.com/office/powerpoint/2010/main" val="3419414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9EA85-990F-4AE4-A23A-0E8C153364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3E4215-8213-4C1E-A4DF-EB0C2577020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2340ED-7015-441F-AE05-610DB5F85E0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1C66B8-7EBE-481F-AAE4-7C40239A8EB8}"/>
              </a:ext>
            </a:extLst>
          </p:cNvPr>
          <p:cNvSpPr>
            <a:spLocks noGrp="1"/>
          </p:cNvSpPr>
          <p:nvPr>
            <p:ph type="dt" sz="half" idx="10"/>
          </p:nvPr>
        </p:nvSpPr>
        <p:spPr/>
        <p:txBody>
          <a:bodyPr/>
          <a:lstStyle/>
          <a:p>
            <a:fld id="{FA3D9769-F822-4C07-AD95-5113143375A9}" type="datetimeFigureOut">
              <a:rPr lang="en-US" smtClean="0"/>
              <a:t>8/3/2022</a:t>
            </a:fld>
            <a:endParaRPr lang="en-US"/>
          </a:p>
        </p:txBody>
      </p:sp>
      <p:sp>
        <p:nvSpPr>
          <p:cNvPr id="6" name="Footer Placeholder 5">
            <a:extLst>
              <a:ext uri="{FF2B5EF4-FFF2-40B4-BE49-F238E27FC236}">
                <a16:creationId xmlns:a16="http://schemas.microsoft.com/office/drawing/2014/main" id="{99A72FCB-522D-41F5-8F08-4C55256007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211CBF-8EA6-4626-8E08-170D05488DCB}"/>
              </a:ext>
            </a:extLst>
          </p:cNvPr>
          <p:cNvSpPr>
            <a:spLocks noGrp="1"/>
          </p:cNvSpPr>
          <p:nvPr>
            <p:ph type="sldNum" sz="quarter" idx="12"/>
          </p:nvPr>
        </p:nvSpPr>
        <p:spPr/>
        <p:txBody>
          <a:bodyPr/>
          <a:lstStyle/>
          <a:p>
            <a:fld id="{C66E0579-1D62-4770-AD67-D34D61B0EE12}" type="slidenum">
              <a:rPr lang="en-US" smtClean="0"/>
              <a:t>‹#›</a:t>
            </a:fld>
            <a:endParaRPr lang="en-US"/>
          </a:p>
        </p:txBody>
      </p:sp>
    </p:spTree>
    <p:extLst>
      <p:ext uri="{BB962C8B-B14F-4D97-AF65-F5344CB8AC3E}">
        <p14:creationId xmlns:p14="http://schemas.microsoft.com/office/powerpoint/2010/main" val="3334090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A9C03-7EA5-402C-A5C2-DF47B04B8E2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57EC73-BC43-4342-8E03-943C865C18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47A2290-A54B-402C-85EA-CCF41BF6FBD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137F30-4D92-4FD3-8F8E-0F3A34747B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424CB50-7CAC-4096-9CF0-2393CA7F2E4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C411A4-5FC2-4B2D-B6FC-A3A21B9FB66C}"/>
              </a:ext>
            </a:extLst>
          </p:cNvPr>
          <p:cNvSpPr>
            <a:spLocks noGrp="1"/>
          </p:cNvSpPr>
          <p:nvPr>
            <p:ph type="dt" sz="half" idx="10"/>
          </p:nvPr>
        </p:nvSpPr>
        <p:spPr/>
        <p:txBody>
          <a:bodyPr/>
          <a:lstStyle/>
          <a:p>
            <a:fld id="{FA3D9769-F822-4C07-AD95-5113143375A9}" type="datetimeFigureOut">
              <a:rPr lang="en-US" smtClean="0"/>
              <a:t>8/3/2022</a:t>
            </a:fld>
            <a:endParaRPr lang="en-US"/>
          </a:p>
        </p:txBody>
      </p:sp>
      <p:sp>
        <p:nvSpPr>
          <p:cNvPr id="8" name="Footer Placeholder 7">
            <a:extLst>
              <a:ext uri="{FF2B5EF4-FFF2-40B4-BE49-F238E27FC236}">
                <a16:creationId xmlns:a16="http://schemas.microsoft.com/office/drawing/2014/main" id="{ACFCE432-5AB1-40CF-9232-06D816E213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A21264-3DD9-43D1-8779-B4BB67E9D448}"/>
              </a:ext>
            </a:extLst>
          </p:cNvPr>
          <p:cNvSpPr>
            <a:spLocks noGrp="1"/>
          </p:cNvSpPr>
          <p:nvPr>
            <p:ph type="sldNum" sz="quarter" idx="12"/>
          </p:nvPr>
        </p:nvSpPr>
        <p:spPr/>
        <p:txBody>
          <a:bodyPr/>
          <a:lstStyle/>
          <a:p>
            <a:fld id="{C66E0579-1D62-4770-AD67-D34D61B0EE12}" type="slidenum">
              <a:rPr lang="en-US" smtClean="0"/>
              <a:t>‹#›</a:t>
            </a:fld>
            <a:endParaRPr lang="en-US"/>
          </a:p>
        </p:txBody>
      </p:sp>
    </p:spTree>
    <p:extLst>
      <p:ext uri="{BB962C8B-B14F-4D97-AF65-F5344CB8AC3E}">
        <p14:creationId xmlns:p14="http://schemas.microsoft.com/office/powerpoint/2010/main" val="4060624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C31A3-DE31-4F42-AE31-BABEB5BA575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E0B47F-D084-4324-AF5D-99E666516E84}"/>
              </a:ext>
            </a:extLst>
          </p:cNvPr>
          <p:cNvSpPr>
            <a:spLocks noGrp="1"/>
          </p:cNvSpPr>
          <p:nvPr>
            <p:ph type="dt" sz="half" idx="10"/>
          </p:nvPr>
        </p:nvSpPr>
        <p:spPr/>
        <p:txBody>
          <a:bodyPr/>
          <a:lstStyle/>
          <a:p>
            <a:fld id="{FA3D9769-F822-4C07-AD95-5113143375A9}" type="datetimeFigureOut">
              <a:rPr lang="en-US" smtClean="0"/>
              <a:t>8/3/2022</a:t>
            </a:fld>
            <a:endParaRPr lang="en-US"/>
          </a:p>
        </p:txBody>
      </p:sp>
      <p:sp>
        <p:nvSpPr>
          <p:cNvPr id="4" name="Footer Placeholder 3">
            <a:extLst>
              <a:ext uri="{FF2B5EF4-FFF2-40B4-BE49-F238E27FC236}">
                <a16:creationId xmlns:a16="http://schemas.microsoft.com/office/drawing/2014/main" id="{18006C84-AABE-49F2-B58F-1AB573F2B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2A2A27-9B1D-414F-8254-F7A35BD38275}"/>
              </a:ext>
            </a:extLst>
          </p:cNvPr>
          <p:cNvSpPr>
            <a:spLocks noGrp="1"/>
          </p:cNvSpPr>
          <p:nvPr>
            <p:ph type="sldNum" sz="quarter" idx="12"/>
          </p:nvPr>
        </p:nvSpPr>
        <p:spPr/>
        <p:txBody>
          <a:bodyPr/>
          <a:lstStyle/>
          <a:p>
            <a:fld id="{C66E0579-1D62-4770-AD67-D34D61B0EE12}" type="slidenum">
              <a:rPr lang="en-US" smtClean="0"/>
              <a:t>‹#›</a:t>
            </a:fld>
            <a:endParaRPr lang="en-US"/>
          </a:p>
        </p:txBody>
      </p:sp>
    </p:spTree>
    <p:extLst>
      <p:ext uri="{BB962C8B-B14F-4D97-AF65-F5344CB8AC3E}">
        <p14:creationId xmlns:p14="http://schemas.microsoft.com/office/powerpoint/2010/main" val="1381065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4A8E38-1699-45E7-98A8-2D80E86FC3C1}"/>
              </a:ext>
            </a:extLst>
          </p:cNvPr>
          <p:cNvSpPr>
            <a:spLocks noGrp="1"/>
          </p:cNvSpPr>
          <p:nvPr>
            <p:ph type="dt" sz="half" idx="10"/>
          </p:nvPr>
        </p:nvSpPr>
        <p:spPr/>
        <p:txBody>
          <a:bodyPr/>
          <a:lstStyle/>
          <a:p>
            <a:fld id="{FA3D9769-F822-4C07-AD95-5113143375A9}" type="datetimeFigureOut">
              <a:rPr lang="en-US" smtClean="0"/>
              <a:t>8/3/2022</a:t>
            </a:fld>
            <a:endParaRPr lang="en-US"/>
          </a:p>
        </p:txBody>
      </p:sp>
      <p:sp>
        <p:nvSpPr>
          <p:cNvPr id="3" name="Footer Placeholder 2">
            <a:extLst>
              <a:ext uri="{FF2B5EF4-FFF2-40B4-BE49-F238E27FC236}">
                <a16:creationId xmlns:a16="http://schemas.microsoft.com/office/drawing/2014/main" id="{0043715C-29A1-4047-92F2-59B50E90F7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9E1042B-1C17-4AAD-BC7E-E518BEF5B177}"/>
              </a:ext>
            </a:extLst>
          </p:cNvPr>
          <p:cNvSpPr>
            <a:spLocks noGrp="1"/>
          </p:cNvSpPr>
          <p:nvPr>
            <p:ph type="sldNum" sz="quarter" idx="12"/>
          </p:nvPr>
        </p:nvSpPr>
        <p:spPr/>
        <p:txBody>
          <a:bodyPr/>
          <a:lstStyle/>
          <a:p>
            <a:fld id="{C66E0579-1D62-4770-AD67-D34D61B0EE12}" type="slidenum">
              <a:rPr lang="en-US" smtClean="0"/>
              <a:t>‹#›</a:t>
            </a:fld>
            <a:endParaRPr lang="en-US"/>
          </a:p>
        </p:txBody>
      </p:sp>
    </p:spTree>
    <p:extLst>
      <p:ext uri="{BB962C8B-B14F-4D97-AF65-F5344CB8AC3E}">
        <p14:creationId xmlns:p14="http://schemas.microsoft.com/office/powerpoint/2010/main" val="530594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EE9C8-0EAD-4283-907F-6342A2AE65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00EBEB8-FA38-4FFC-867D-520B53F960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6272C3-FFAB-4189-BFA1-F8EEB06115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3D75489-8CA5-47FB-A222-1FD968E535AE}"/>
              </a:ext>
            </a:extLst>
          </p:cNvPr>
          <p:cNvSpPr>
            <a:spLocks noGrp="1"/>
          </p:cNvSpPr>
          <p:nvPr>
            <p:ph type="dt" sz="half" idx="10"/>
          </p:nvPr>
        </p:nvSpPr>
        <p:spPr/>
        <p:txBody>
          <a:bodyPr/>
          <a:lstStyle/>
          <a:p>
            <a:fld id="{FA3D9769-F822-4C07-AD95-5113143375A9}" type="datetimeFigureOut">
              <a:rPr lang="en-US" smtClean="0"/>
              <a:t>8/3/2022</a:t>
            </a:fld>
            <a:endParaRPr lang="en-US"/>
          </a:p>
        </p:txBody>
      </p:sp>
      <p:sp>
        <p:nvSpPr>
          <p:cNvPr id="6" name="Footer Placeholder 5">
            <a:extLst>
              <a:ext uri="{FF2B5EF4-FFF2-40B4-BE49-F238E27FC236}">
                <a16:creationId xmlns:a16="http://schemas.microsoft.com/office/drawing/2014/main" id="{1B898E94-3159-4265-A059-E3C99A5BC0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58930D-50DC-4E46-9F43-CACE27677E20}"/>
              </a:ext>
            </a:extLst>
          </p:cNvPr>
          <p:cNvSpPr>
            <a:spLocks noGrp="1"/>
          </p:cNvSpPr>
          <p:nvPr>
            <p:ph type="sldNum" sz="quarter" idx="12"/>
          </p:nvPr>
        </p:nvSpPr>
        <p:spPr/>
        <p:txBody>
          <a:bodyPr/>
          <a:lstStyle/>
          <a:p>
            <a:fld id="{C66E0579-1D62-4770-AD67-D34D61B0EE12}" type="slidenum">
              <a:rPr lang="en-US" smtClean="0"/>
              <a:t>‹#›</a:t>
            </a:fld>
            <a:endParaRPr lang="en-US"/>
          </a:p>
        </p:txBody>
      </p:sp>
    </p:spTree>
    <p:extLst>
      <p:ext uri="{BB962C8B-B14F-4D97-AF65-F5344CB8AC3E}">
        <p14:creationId xmlns:p14="http://schemas.microsoft.com/office/powerpoint/2010/main" val="3766156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039DB-BC85-43FA-A873-7F9D477D98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6F0FFF-B788-4AAC-9AB9-C7F57730D2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59347E-2140-44BF-B8BC-21752566BA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5EF6A0A-7502-4C64-B72B-7F2C52165937}"/>
              </a:ext>
            </a:extLst>
          </p:cNvPr>
          <p:cNvSpPr>
            <a:spLocks noGrp="1"/>
          </p:cNvSpPr>
          <p:nvPr>
            <p:ph type="dt" sz="half" idx="10"/>
          </p:nvPr>
        </p:nvSpPr>
        <p:spPr/>
        <p:txBody>
          <a:bodyPr/>
          <a:lstStyle/>
          <a:p>
            <a:fld id="{FA3D9769-F822-4C07-AD95-5113143375A9}" type="datetimeFigureOut">
              <a:rPr lang="en-US" smtClean="0"/>
              <a:t>8/3/2022</a:t>
            </a:fld>
            <a:endParaRPr lang="en-US"/>
          </a:p>
        </p:txBody>
      </p:sp>
      <p:sp>
        <p:nvSpPr>
          <p:cNvPr id="6" name="Footer Placeholder 5">
            <a:extLst>
              <a:ext uri="{FF2B5EF4-FFF2-40B4-BE49-F238E27FC236}">
                <a16:creationId xmlns:a16="http://schemas.microsoft.com/office/drawing/2014/main" id="{AB6D4550-8818-42FB-95C4-727FF23D1D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C09349-987E-4136-B6B3-C0D81D4E0CC5}"/>
              </a:ext>
            </a:extLst>
          </p:cNvPr>
          <p:cNvSpPr>
            <a:spLocks noGrp="1"/>
          </p:cNvSpPr>
          <p:nvPr>
            <p:ph type="sldNum" sz="quarter" idx="12"/>
          </p:nvPr>
        </p:nvSpPr>
        <p:spPr/>
        <p:txBody>
          <a:bodyPr/>
          <a:lstStyle/>
          <a:p>
            <a:fld id="{C66E0579-1D62-4770-AD67-D34D61B0EE12}" type="slidenum">
              <a:rPr lang="en-US" smtClean="0"/>
              <a:t>‹#›</a:t>
            </a:fld>
            <a:endParaRPr lang="en-US"/>
          </a:p>
        </p:txBody>
      </p:sp>
    </p:spTree>
    <p:extLst>
      <p:ext uri="{BB962C8B-B14F-4D97-AF65-F5344CB8AC3E}">
        <p14:creationId xmlns:p14="http://schemas.microsoft.com/office/powerpoint/2010/main" val="2598402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9760B-1938-47F8-93D4-69A5910754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8BF061-2D04-4E94-AA4E-9010818B70C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DA2023-41AE-4AD9-B0DC-B57493880DC3}"/>
              </a:ext>
            </a:extLst>
          </p:cNvPr>
          <p:cNvSpPr>
            <a:spLocks noGrp="1"/>
          </p:cNvSpPr>
          <p:nvPr>
            <p:ph type="dt" sz="half" idx="10"/>
          </p:nvPr>
        </p:nvSpPr>
        <p:spPr/>
        <p:txBody>
          <a:bodyPr/>
          <a:lstStyle/>
          <a:p>
            <a:fld id="{FA3D9769-F822-4C07-AD95-5113143375A9}" type="datetimeFigureOut">
              <a:rPr lang="en-US" smtClean="0"/>
              <a:t>8/3/2022</a:t>
            </a:fld>
            <a:endParaRPr lang="en-US"/>
          </a:p>
        </p:txBody>
      </p:sp>
      <p:sp>
        <p:nvSpPr>
          <p:cNvPr id="5" name="Footer Placeholder 4">
            <a:extLst>
              <a:ext uri="{FF2B5EF4-FFF2-40B4-BE49-F238E27FC236}">
                <a16:creationId xmlns:a16="http://schemas.microsoft.com/office/drawing/2014/main" id="{AEA4AFD4-13D3-480E-ABA5-3D080D641E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DA219E-C327-49F2-AF90-EFE32BBF476A}"/>
              </a:ext>
            </a:extLst>
          </p:cNvPr>
          <p:cNvSpPr>
            <a:spLocks noGrp="1"/>
          </p:cNvSpPr>
          <p:nvPr>
            <p:ph type="sldNum" sz="quarter" idx="12"/>
          </p:nvPr>
        </p:nvSpPr>
        <p:spPr/>
        <p:txBody>
          <a:bodyPr/>
          <a:lstStyle/>
          <a:p>
            <a:fld id="{C66E0579-1D62-4770-AD67-D34D61B0EE12}" type="slidenum">
              <a:rPr lang="en-US" smtClean="0"/>
              <a:t>‹#›</a:t>
            </a:fld>
            <a:endParaRPr lang="en-US"/>
          </a:p>
        </p:txBody>
      </p:sp>
    </p:spTree>
    <p:extLst>
      <p:ext uri="{BB962C8B-B14F-4D97-AF65-F5344CB8AC3E}">
        <p14:creationId xmlns:p14="http://schemas.microsoft.com/office/powerpoint/2010/main" val="864185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9A0C10-0521-4697-8245-823DEBF765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E4DD7D-9EF8-4A6B-9D43-B1898A52F2B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841E00-B0DC-4373-8DA5-CA2EE5673070}"/>
              </a:ext>
            </a:extLst>
          </p:cNvPr>
          <p:cNvSpPr>
            <a:spLocks noGrp="1"/>
          </p:cNvSpPr>
          <p:nvPr>
            <p:ph type="dt" sz="half" idx="10"/>
          </p:nvPr>
        </p:nvSpPr>
        <p:spPr/>
        <p:txBody>
          <a:bodyPr/>
          <a:lstStyle/>
          <a:p>
            <a:fld id="{FA3D9769-F822-4C07-AD95-5113143375A9}" type="datetimeFigureOut">
              <a:rPr lang="en-US" smtClean="0"/>
              <a:t>8/3/2022</a:t>
            </a:fld>
            <a:endParaRPr lang="en-US"/>
          </a:p>
        </p:txBody>
      </p:sp>
      <p:sp>
        <p:nvSpPr>
          <p:cNvPr id="5" name="Footer Placeholder 4">
            <a:extLst>
              <a:ext uri="{FF2B5EF4-FFF2-40B4-BE49-F238E27FC236}">
                <a16:creationId xmlns:a16="http://schemas.microsoft.com/office/drawing/2014/main" id="{D4B3F60B-3E43-4BB6-B0F8-C9CEDEFFA8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4E8E51-3584-459C-8212-59867D38EF0F}"/>
              </a:ext>
            </a:extLst>
          </p:cNvPr>
          <p:cNvSpPr>
            <a:spLocks noGrp="1"/>
          </p:cNvSpPr>
          <p:nvPr>
            <p:ph type="sldNum" sz="quarter" idx="12"/>
          </p:nvPr>
        </p:nvSpPr>
        <p:spPr/>
        <p:txBody>
          <a:bodyPr/>
          <a:lstStyle/>
          <a:p>
            <a:fld id="{C66E0579-1D62-4770-AD67-D34D61B0EE12}" type="slidenum">
              <a:rPr lang="en-US" smtClean="0"/>
              <a:t>‹#›</a:t>
            </a:fld>
            <a:endParaRPr lang="en-US"/>
          </a:p>
        </p:txBody>
      </p:sp>
    </p:spTree>
    <p:extLst>
      <p:ext uri="{BB962C8B-B14F-4D97-AF65-F5344CB8AC3E}">
        <p14:creationId xmlns:p14="http://schemas.microsoft.com/office/powerpoint/2010/main" val="2234969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AD16FF-C40B-402E-A715-52D434E694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329195-8152-46FB-9CD7-DF538066C7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592169-3AF2-4537-8DA3-CD51169871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D9769-F822-4C07-AD95-5113143375A9}" type="datetimeFigureOut">
              <a:rPr lang="en-US" smtClean="0"/>
              <a:t>8/3/2022</a:t>
            </a:fld>
            <a:endParaRPr lang="en-US"/>
          </a:p>
        </p:txBody>
      </p:sp>
      <p:sp>
        <p:nvSpPr>
          <p:cNvPr id="5" name="Footer Placeholder 4">
            <a:extLst>
              <a:ext uri="{FF2B5EF4-FFF2-40B4-BE49-F238E27FC236}">
                <a16:creationId xmlns:a16="http://schemas.microsoft.com/office/drawing/2014/main" id="{F656DF3F-097C-497A-9673-64C8DDB945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8CE5F13-27B7-4173-9576-881F5B5980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E0579-1D62-4770-AD67-D34D61B0EE12}" type="slidenum">
              <a:rPr lang="en-US" smtClean="0"/>
              <a:t>‹#›</a:t>
            </a:fld>
            <a:endParaRPr lang="en-US"/>
          </a:p>
        </p:txBody>
      </p:sp>
    </p:spTree>
    <p:extLst>
      <p:ext uri="{BB962C8B-B14F-4D97-AF65-F5344CB8AC3E}">
        <p14:creationId xmlns:p14="http://schemas.microsoft.com/office/powerpoint/2010/main" val="4279668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1752600" y="4572001"/>
            <a:ext cx="8534400" cy="2047875"/>
          </a:xfrm>
          <a:prstGeom prst="rect">
            <a:avLst/>
          </a:prstGeom>
          <a:noFill/>
          <a:ln w="9525">
            <a:noFill/>
            <a:miter lim="800000"/>
            <a:headEnd/>
            <a:tailEnd/>
          </a:ln>
          <a:effectLst/>
        </p:spPr>
      </p:pic>
      <p:sp>
        <p:nvSpPr>
          <p:cNvPr id="7" name="Rectangle 6"/>
          <p:cNvSpPr/>
          <p:nvPr/>
        </p:nvSpPr>
        <p:spPr>
          <a:xfrm>
            <a:off x="2058244" y="5132369"/>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676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2971800" y="2971801"/>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4495801" y="600529"/>
            <a:ext cx="3093861" cy="1846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76" y="667513"/>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6E650A-81AB-4569-9B6F-C3562EAA7ED1}"/>
              </a:ext>
            </a:extLst>
          </p:cNvPr>
          <p:cNvPicPr>
            <a:picLocks noChangeAspect="1"/>
          </p:cNvPicPr>
          <p:nvPr/>
        </p:nvPicPr>
        <p:blipFill>
          <a:blip r:embed="rId2" cstate="print"/>
          <a:stretch>
            <a:fillRect/>
          </a:stretch>
        </p:blipFill>
        <p:spPr>
          <a:xfrm>
            <a:off x="1790700" y="0"/>
            <a:ext cx="8610600" cy="6703078"/>
          </a:xfrm>
          <a:prstGeom prst="rect">
            <a:avLst/>
          </a:prstGeom>
        </p:spPr>
      </p:pic>
      <p:sp>
        <p:nvSpPr>
          <p:cNvPr id="6" name="Rectangle 5">
            <a:extLst>
              <a:ext uri="{FF2B5EF4-FFF2-40B4-BE49-F238E27FC236}">
                <a16:creationId xmlns:a16="http://schemas.microsoft.com/office/drawing/2014/main" id="{911A987E-E9BD-4F97-9293-E79655787AAD}"/>
              </a:ext>
            </a:extLst>
          </p:cNvPr>
          <p:cNvSpPr/>
          <p:nvPr/>
        </p:nvSpPr>
        <p:spPr>
          <a:xfrm>
            <a:off x="1790700" y="457200"/>
            <a:ext cx="8420100" cy="3231654"/>
          </a:xfrm>
          <a:prstGeom prst="rect">
            <a:avLst/>
          </a:prstGeom>
        </p:spPr>
        <p:txBody>
          <a:bodyPr wrap="square">
            <a:spAutoFit/>
          </a:bodyPr>
          <a:lstStyle/>
          <a:p>
            <a:pPr algn="ctr"/>
            <a:r>
              <a:rPr lang="en-US" sz="4800" b="1" dirty="0">
                <a:solidFill>
                  <a:srgbClr val="FF0000"/>
                </a:solidFill>
              </a:rPr>
              <a:t>BA 2</a:t>
            </a:r>
            <a:r>
              <a:rPr lang="en-US" sz="4800" b="1" baseline="30000" dirty="0">
                <a:solidFill>
                  <a:srgbClr val="FF0000"/>
                </a:solidFill>
              </a:rPr>
              <a:t>ND</a:t>
            </a:r>
            <a:r>
              <a:rPr lang="en-US" sz="4800" b="1" dirty="0">
                <a:solidFill>
                  <a:srgbClr val="FF0000"/>
                </a:solidFill>
              </a:rPr>
              <a:t> YEAR</a:t>
            </a:r>
          </a:p>
          <a:p>
            <a:pPr algn="ctr"/>
            <a:r>
              <a:rPr lang="en-US" sz="4800" b="1" dirty="0">
                <a:solidFill>
                  <a:srgbClr val="FF0000"/>
                </a:solidFill>
              </a:rPr>
              <a:t>COURSE CODE MUSA203TH</a:t>
            </a:r>
          </a:p>
          <a:p>
            <a:pPr algn="ctr"/>
            <a:r>
              <a:rPr lang="en-US" sz="3600" dirty="0"/>
              <a:t>Theory of Indian Music, Medieval </a:t>
            </a:r>
            <a:r>
              <a:rPr lang="en-US" sz="3600" dirty="0" err="1"/>
              <a:t>Granthas</a:t>
            </a:r>
            <a:r>
              <a:rPr lang="en-US" sz="3600" dirty="0"/>
              <a:t> &amp; Contribution of Musicians &amp; Musicologists.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8FD205-0D4F-49FD-99E6-D0C0CFE65519}"/>
              </a:ext>
            </a:extLst>
          </p:cNvPr>
          <p:cNvPicPr>
            <a:picLocks noChangeAspect="1"/>
          </p:cNvPicPr>
          <p:nvPr/>
        </p:nvPicPr>
        <p:blipFill>
          <a:blip r:embed="rId2" cstate="print"/>
          <a:stretch>
            <a:fillRect/>
          </a:stretch>
        </p:blipFill>
        <p:spPr>
          <a:xfrm>
            <a:off x="1524000" y="0"/>
            <a:ext cx="9144000" cy="6858000"/>
          </a:xfrm>
          <a:prstGeom prst="rect">
            <a:avLst/>
          </a:prstGeom>
        </p:spPr>
      </p:pic>
      <p:sp>
        <p:nvSpPr>
          <p:cNvPr id="5" name="Rectangle 4">
            <a:extLst>
              <a:ext uri="{FF2B5EF4-FFF2-40B4-BE49-F238E27FC236}">
                <a16:creationId xmlns:a16="http://schemas.microsoft.com/office/drawing/2014/main" id="{0B7877DA-73E0-4B77-A9C0-54D6DD9DDB79}"/>
              </a:ext>
            </a:extLst>
          </p:cNvPr>
          <p:cNvSpPr/>
          <p:nvPr/>
        </p:nvSpPr>
        <p:spPr>
          <a:xfrm>
            <a:off x="3733801" y="2828836"/>
            <a:ext cx="5061001" cy="1200329"/>
          </a:xfrm>
          <a:prstGeom prst="rect">
            <a:avLst/>
          </a:prstGeom>
        </p:spPr>
        <p:txBody>
          <a:bodyPr wrap="none">
            <a:spAutoFit/>
          </a:bodyPr>
          <a:lstStyle/>
          <a:p>
            <a:r>
              <a:rPr lang="hi-IN" sz="7200" b="1" dirty="0">
                <a:solidFill>
                  <a:schemeClr val="bg1"/>
                </a:solidFill>
              </a:rPr>
              <a:t>राग बागेश्वरी</a:t>
            </a:r>
            <a:endParaRPr lang="en-US" sz="7200" dirty="0">
              <a:solidFill>
                <a:schemeClr val="bg1"/>
              </a:solidFill>
            </a:endParaRPr>
          </a:p>
        </p:txBody>
      </p:sp>
    </p:spTree>
    <p:extLst>
      <p:ext uri="{BB962C8B-B14F-4D97-AF65-F5344CB8AC3E}">
        <p14:creationId xmlns:p14="http://schemas.microsoft.com/office/powerpoint/2010/main" val="3322053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457200"/>
            <a:ext cx="8229600" cy="6400800"/>
          </a:xfrm>
        </p:spPr>
        <p:txBody>
          <a:bodyPr>
            <a:normAutofit fontScale="85000" lnSpcReduction="10000"/>
          </a:bodyPr>
          <a:lstStyle/>
          <a:p>
            <a:pPr marL="0" indent="0" algn="ctr">
              <a:buNone/>
            </a:pPr>
            <a:r>
              <a:rPr lang="hi-IN" b="1" dirty="0"/>
              <a:t>द्वितीय पहर निशि ग नि मृदु, मानत म स सम्वाद । आरोहन स्वर रे प वर्जित, राखत काफी थाट ।।</a:t>
            </a:r>
            <a:endParaRPr lang="en-US" b="1" dirty="0"/>
          </a:p>
          <a:p>
            <a:pPr marL="0" indent="0">
              <a:buNone/>
            </a:pPr>
            <a:r>
              <a:rPr lang="hi-IN" dirty="0"/>
              <a:t>राग </a:t>
            </a:r>
            <a:r>
              <a:rPr lang="en-US" dirty="0"/>
              <a:t>   </a:t>
            </a:r>
            <a:r>
              <a:rPr lang="hi-IN" dirty="0"/>
              <a:t>बागेश्वरी</a:t>
            </a:r>
            <a:r>
              <a:rPr lang="en-US" dirty="0"/>
              <a:t>                </a:t>
            </a:r>
            <a:r>
              <a:rPr lang="hi-IN" dirty="0"/>
              <a:t>वर्जित स्वर आरोह में रे और प</a:t>
            </a:r>
            <a:endParaRPr lang="en-US" dirty="0"/>
          </a:p>
          <a:p>
            <a:pPr marL="0" indent="0">
              <a:buNone/>
            </a:pPr>
            <a:r>
              <a:rPr lang="hi-IN" dirty="0"/>
              <a:t>ठाठ </a:t>
            </a:r>
            <a:r>
              <a:rPr lang="en-US" dirty="0"/>
              <a:t>   </a:t>
            </a:r>
            <a:r>
              <a:rPr lang="hi-IN" dirty="0"/>
              <a:t>काफी</a:t>
            </a:r>
            <a:r>
              <a:rPr lang="en-US" dirty="0"/>
              <a:t>                     </a:t>
            </a:r>
            <a:r>
              <a:rPr lang="hi-IN" dirty="0"/>
              <a:t>आरोहनि सा ग म ध नि सां</a:t>
            </a:r>
            <a:endParaRPr lang="en-US" dirty="0"/>
          </a:p>
          <a:p>
            <a:pPr marL="0" indent="0">
              <a:buNone/>
            </a:pPr>
            <a:r>
              <a:rPr lang="hi-IN" dirty="0"/>
              <a:t>जाति औड़व सम्पूर्ण </a:t>
            </a:r>
            <a:r>
              <a:rPr lang="en-US" dirty="0"/>
              <a:t>     </a:t>
            </a:r>
            <a:r>
              <a:rPr lang="hi-IN" dirty="0"/>
              <a:t>अवरोह-सां नि ध म प ध ग ऽ म ग रे सा</a:t>
            </a:r>
            <a:endParaRPr lang="en-US" dirty="0"/>
          </a:p>
          <a:p>
            <a:pPr marL="0" indent="0">
              <a:buNone/>
            </a:pPr>
            <a:r>
              <a:rPr lang="hi-IN" dirty="0"/>
              <a:t>वादी म संवादी सा </a:t>
            </a:r>
            <a:r>
              <a:rPr lang="en-US" dirty="0"/>
              <a:t>        </a:t>
            </a:r>
            <a:r>
              <a:rPr lang="hi-IN" dirty="0"/>
              <a:t>पकड़</a:t>
            </a:r>
            <a:r>
              <a:rPr lang="en-US" dirty="0"/>
              <a:t> </a:t>
            </a:r>
            <a:r>
              <a:rPr lang="hi-IN" dirty="0"/>
              <a:t>ग</a:t>
            </a:r>
            <a:r>
              <a:rPr lang="en-US" dirty="0"/>
              <a:t> </a:t>
            </a:r>
            <a:r>
              <a:rPr lang="hi-IN" dirty="0"/>
              <a:t>म धनि</a:t>
            </a:r>
            <a:r>
              <a:rPr lang="en-US" dirty="0"/>
              <a:t> </a:t>
            </a:r>
            <a:r>
              <a:rPr lang="hi-IN" dirty="0"/>
              <a:t>ध, मपच गं मगरेसा।</a:t>
            </a:r>
            <a:endParaRPr lang="en-US" dirty="0"/>
          </a:p>
          <a:p>
            <a:pPr marL="0" indent="0">
              <a:buNone/>
            </a:pPr>
            <a:r>
              <a:rPr lang="hi-IN" dirty="0"/>
              <a:t>स्वर कोमल ग, कोमल नि </a:t>
            </a:r>
            <a:r>
              <a:rPr lang="en-US" dirty="0"/>
              <a:t>   </a:t>
            </a:r>
            <a:r>
              <a:rPr lang="hi-IN" dirty="0"/>
              <a:t>समय रात्रि का द्वितीय प्रहर</a:t>
            </a:r>
            <a:endParaRPr lang="en-US" dirty="0"/>
          </a:p>
          <a:p>
            <a:pPr marL="0" indent="0">
              <a:buNone/>
            </a:pPr>
            <a:endParaRPr lang="en-US" dirty="0"/>
          </a:p>
          <a:p>
            <a:pPr marL="0" indent="0">
              <a:buNone/>
            </a:pPr>
            <a:r>
              <a:rPr lang="hi-IN" b="1" dirty="0"/>
              <a:t>राग विवरण</a:t>
            </a:r>
            <a:endParaRPr lang="en-US" b="1" dirty="0"/>
          </a:p>
          <a:p>
            <a:pPr marL="0" indent="0">
              <a:buNone/>
            </a:pPr>
            <a:r>
              <a:rPr lang="hi-IN" dirty="0"/>
              <a:t>इस राग की रचना काफी घाट से मानी गई है। इसके आरोह में रेप स्वर वर्जित है और अवरोह सम्पूर्ण है। जाति औड़व सम्पूर्ण है। गन्धार निषाद कोमल तथाअन्य स्वर शुद्ध अवस्था में प्रयुक्त होते हैं। बादी स्वर मध्यम तथा सम्वादी स्वर पडज है। गायन वादन समय रात्री का द्वितीय पहर है।</a:t>
            </a:r>
            <a:endParaRPr lang="en-US" dirty="0"/>
          </a:p>
          <a:p>
            <a:pPr marL="0" indent="0">
              <a:buNone/>
            </a:pPr>
            <a:r>
              <a:rPr lang="hi-IN" dirty="0"/>
              <a:t>न्यास के स्वरसाम और ध</a:t>
            </a:r>
            <a:endParaRPr lang="en-US" dirty="0"/>
          </a:p>
          <a:p>
            <a:pPr marL="0" indent="0">
              <a:buNone/>
            </a:pPr>
            <a:r>
              <a:rPr lang="hi-IN" dirty="0"/>
              <a:t>समप्रकृतिक राग भीमपलासी</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220</Words>
  <Application>Microsoft Office PowerPoint</Application>
  <PresentationFormat>Widescreen</PresentationFormat>
  <Paragraphs>22</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Berlin Sans FB Demi</vt:lpstr>
      <vt:lpstr>Calibri</vt:lpstr>
      <vt:lpstr>Calibri Light</vt:lpstr>
      <vt:lpstr>Mangal</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cp:revision>
  <dcterms:created xsi:type="dcterms:W3CDTF">2022-08-03T10:03:17Z</dcterms:created>
  <dcterms:modified xsi:type="dcterms:W3CDTF">2022-08-03T10:03:29Z</dcterms:modified>
</cp:coreProperties>
</file>